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9" r:id="rId4"/>
    <p:sldId id="267" r:id="rId5"/>
    <p:sldId id="266" r:id="rId6"/>
    <p:sldId id="269" r:id="rId7"/>
    <p:sldId id="271" r:id="rId8"/>
    <p:sldId id="272" r:id="rId9"/>
    <p:sldId id="273" r:id="rId10"/>
    <p:sldId id="274" r:id="rId11"/>
    <p:sldId id="275" r:id="rId12"/>
    <p:sldId id="276" r:id="rId13"/>
    <p:sldId id="278" r:id="rId14"/>
    <p:sldId id="277" r:id="rId15"/>
    <p:sldId id="279" r:id="rId16"/>
    <p:sldId id="280" r:id="rId17"/>
    <p:sldId id="281" r:id="rId18"/>
    <p:sldId id="282" r:id="rId19"/>
    <p:sldId id="284" r:id="rId20"/>
    <p:sldId id="28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511" autoAdjust="0"/>
  </p:normalViewPr>
  <p:slideViewPr>
    <p:cSldViewPr snapToGrid="0">
      <p:cViewPr varScale="1">
        <p:scale>
          <a:sx n="38" d="100"/>
          <a:sy n="38" d="100"/>
        </p:scale>
        <p:origin x="94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9/12/2019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9/12/2019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9/12/2019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9/12/2019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9/12/2019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9/12/2019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9/12/2019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9/12/2019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9/12/2019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quiremag.ph/culture/tech/at-what-age-do-filipino-kids-start-using-their-own-mobile-phones-a00207-20171214" TargetMode="External"/><Relationship Id="rId2" Type="http://schemas.openxmlformats.org/officeDocument/2006/relationships/hyperlink" Target="https://www.fastcompany.com/3020755/study-75-of-kids-under-age-8-use-mobile-device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H" dirty="0"/>
              <a:t>Video game addiction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Needfinding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144735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Paper Prototype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917" y="2943575"/>
            <a:ext cx="2605617" cy="34741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467" y="2943575"/>
            <a:ext cx="2743200" cy="35001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583" y="2943576"/>
            <a:ext cx="2266950" cy="35001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0" y="2943575"/>
            <a:ext cx="2562018" cy="347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68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Paper Prototype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84" y="2463800"/>
            <a:ext cx="3028950" cy="403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915" y="2463800"/>
            <a:ext cx="29337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45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Mock-Up</a:t>
            </a:r>
            <a:br>
              <a:rPr lang="en-PH" dirty="0" smtClean="0"/>
            </a:br>
            <a:r>
              <a:rPr lang="en-PH" dirty="0" smtClean="0"/>
              <a:t>Menu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067" y="2260769"/>
            <a:ext cx="2616104" cy="459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0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Timer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70" y="2387768"/>
            <a:ext cx="2616104" cy="43536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909" y="2387769"/>
            <a:ext cx="2616104" cy="43536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513" y="2387769"/>
            <a:ext cx="2616104" cy="43536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117" y="2387769"/>
            <a:ext cx="2616104" cy="435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64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Profile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390" y="2260769"/>
            <a:ext cx="2616104" cy="45972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067" y="2260764"/>
            <a:ext cx="2616104" cy="459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29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err="1" smtClean="0"/>
              <a:t>Gamex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948" y="2501153"/>
            <a:ext cx="2616104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16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Participant’s Feedback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PH" dirty="0"/>
              <a:t>Child </a:t>
            </a:r>
            <a:endParaRPr lang="en-US" dirty="0"/>
          </a:p>
          <a:p>
            <a:r>
              <a:rPr lang="en-PH" u="sng" dirty="0"/>
              <a:t>Observation</a:t>
            </a:r>
            <a:endParaRPr lang="en-US" dirty="0"/>
          </a:p>
          <a:p>
            <a:r>
              <a:rPr lang="en-PH" dirty="0"/>
              <a:t>He liked the color and wants it to be colorful. He said it is cool and gave a thumbs up to me. </a:t>
            </a:r>
            <a:endParaRPr lang="en-US" dirty="0"/>
          </a:p>
          <a:p>
            <a:r>
              <a:rPr lang="en-PH" u="sng" dirty="0"/>
              <a:t>Feedback</a:t>
            </a:r>
            <a:endParaRPr lang="en-US" dirty="0"/>
          </a:p>
          <a:p>
            <a:r>
              <a:rPr lang="en-PH" dirty="0"/>
              <a:t>He liked it and understands it as he is familiar to the app design. I asked if it can help him with game addiction, he said it can.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570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Participant’s Feedback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986874"/>
          </a:xfrm>
        </p:spPr>
        <p:txBody>
          <a:bodyPr>
            <a:normAutofit/>
          </a:bodyPr>
          <a:lstStyle/>
          <a:p>
            <a:r>
              <a:rPr lang="en-PH" dirty="0"/>
              <a:t>Adult</a:t>
            </a:r>
            <a:endParaRPr lang="en-US" dirty="0"/>
          </a:p>
          <a:p>
            <a:r>
              <a:rPr lang="en-PH" u="sng" dirty="0"/>
              <a:t>Observation</a:t>
            </a:r>
            <a:endParaRPr lang="en-US" dirty="0"/>
          </a:p>
          <a:p>
            <a:r>
              <a:rPr lang="en-PH" dirty="0"/>
              <a:t>She said she likes the new design as it is simple and good. She also notice the color fits well and is understandable.</a:t>
            </a:r>
            <a:endParaRPr lang="en-US" dirty="0"/>
          </a:p>
          <a:p>
            <a:r>
              <a:rPr lang="en-PH" u="sng" dirty="0"/>
              <a:t>Feedback</a:t>
            </a:r>
            <a:endParaRPr lang="en-US" dirty="0"/>
          </a:p>
          <a:p>
            <a:r>
              <a:rPr lang="en-PH" dirty="0"/>
              <a:t>She says to add a little more detail to it. </a:t>
            </a:r>
            <a:endParaRPr lang="en-US" dirty="0"/>
          </a:p>
          <a:p>
            <a:pPr marL="0" indent="0">
              <a:buNone/>
            </a:pPr>
            <a:r>
              <a:rPr lang="en-PH" dirty="0"/>
              <a:t> 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380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Participant’s Feedback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4040662"/>
          </a:xfrm>
        </p:spPr>
        <p:txBody>
          <a:bodyPr>
            <a:normAutofit fontScale="92500" lnSpcReduction="20000"/>
          </a:bodyPr>
          <a:lstStyle/>
          <a:p>
            <a:r>
              <a:rPr lang="en-PH" dirty="0"/>
              <a:t>Teen #1</a:t>
            </a:r>
            <a:endParaRPr lang="en-US" dirty="0"/>
          </a:p>
          <a:p>
            <a:r>
              <a:rPr lang="en-PH" u="sng" dirty="0"/>
              <a:t>Observation</a:t>
            </a:r>
            <a:endParaRPr lang="en-US" dirty="0"/>
          </a:p>
          <a:p>
            <a:r>
              <a:rPr lang="en-PH" dirty="0"/>
              <a:t>He said that he likes it because it is convenient and easy to understand</a:t>
            </a:r>
            <a:r>
              <a:rPr lang="en-PH" dirty="0" smtClean="0"/>
              <a:t>.</a:t>
            </a:r>
            <a:endParaRPr lang="en-US" dirty="0"/>
          </a:p>
          <a:p>
            <a:r>
              <a:rPr lang="en-PH" u="sng" dirty="0"/>
              <a:t>Feedback</a:t>
            </a:r>
            <a:endParaRPr lang="en-US" dirty="0"/>
          </a:p>
          <a:p>
            <a:r>
              <a:rPr lang="en-PH" dirty="0"/>
              <a:t>He liked the color and the reason of the application being made</a:t>
            </a:r>
            <a:r>
              <a:rPr lang="en-PH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PH" dirty="0"/>
              <a:t>Teen #2</a:t>
            </a:r>
            <a:endParaRPr lang="en-US" dirty="0"/>
          </a:p>
          <a:p>
            <a:r>
              <a:rPr lang="en-PH" u="sng" dirty="0"/>
              <a:t>Observation</a:t>
            </a:r>
            <a:endParaRPr lang="en-US" dirty="0"/>
          </a:p>
          <a:p>
            <a:r>
              <a:rPr lang="en-PH" dirty="0"/>
              <a:t>He liked the </a:t>
            </a:r>
            <a:r>
              <a:rPr lang="en-PH" dirty="0" err="1"/>
              <a:t>Gamex</a:t>
            </a:r>
            <a:r>
              <a:rPr lang="en-PH" dirty="0"/>
              <a:t> screen and think it is a good idea for multiple ages to help stop addiction</a:t>
            </a:r>
            <a:endParaRPr lang="en-US" dirty="0"/>
          </a:p>
          <a:p>
            <a:r>
              <a:rPr lang="en-PH" u="sng" dirty="0"/>
              <a:t>Feedback</a:t>
            </a:r>
            <a:endParaRPr lang="en-US" dirty="0"/>
          </a:p>
          <a:p>
            <a:r>
              <a:rPr lang="en-PH" dirty="0"/>
              <a:t>He suggested maybe add more colors and buttons to the application.  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370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3030559"/>
            <a:ext cx="7729728" cy="1188720"/>
          </a:xfrm>
        </p:spPr>
        <p:txBody>
          <a:bodyPr/>
          <a:lstStyle/>
          <a:p>
            <a:r>
              <a:rPr lang="en-PH" dirty="0" smtClean="0"/>
              <a:t>Conclusion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599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examined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Video game addiction in different age brackets</a:t>
            </a:r>
          </a:p>
        </p:txBody>
      </p:sp>
    </p:spTree>
    <p:extLst>
      <p:ext uri="{BB962C8B-B14F-4D97-AF65-F5344CB8AC3E}">
        <p14:creationId xmlns:p14="http://schemas.microsoft.com/office/powerpoint/2010/main" val="2811744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4219956"/>
          </a:xfrm>
        </p:spPr>
        <p:txBody>
          <a:bodyPr>
            <a:normAutofit/>
          </a:bodyPr>
          <a:lstStyle/>
          <a:p>
            <a:r>
              <a:rPr lang="en-US" dirty="0"/>
              <a:t>KAMENETZ, A. (2018). Study: 75% Of Kids Under Age 8 Use Mobile Devices, </a:t>
            </a:r>
            <a:r>
              <a:rPr lang="en-US" dirty="0" err="1"/>
              <a:t>fastcompany</a:t>
            </a:r>
            <a:r>
              <a:rPr lang="en-US" dirty="0"/>
              <a:t>, </a:t>
            </a:r>
            <a:r>
              <a:rPr lang="en-US" u="sng" dirty="0">
                <a:hlinkClick r:id="rId2"/>
              </a:rPr>
              <a:t>https://</a:t>
            </a:r>
            <a:r>
              <a:rPr lang="en-US" u="sng" dirty="0" smtClean="0">
                <a:hlinkClick r:id="rId2"/>
              </a:rPr>
              <a:t>www.fastcompany.com/3020755/study-75-of-kids-under-age-8-use-mobile-devices</a:t>
            </a:r>
            <a:endParaRPr lang="en-US" dirty="0"/>
          </a:p>
          <a:p>
            <a:endParaRPr lang="en-US" dirty="0"/>
          </a:p>
          <a:p>
            <a:r>
              <a:rPr lang="en-US" dirty="0"/>
              <a:t>ESQUIRE PHILIPPINES (2017). Do Filipino Kids Start Using Mobile Phones Too Young?,</a:t>
            </a:r>
            <a:r>
              <a:rPr lang="en-US" dirty="0" err="1"/>
              <a:t>esquiremag</a:t>
            </a:r>
            <a:r>
              <a:rPr lang="en-US" dirty="0"/>
              <a:t>, </a:t>
            </a:r>
            <a:r>
              <a:rPr lang="en-US" u="sng" dirty="0">
                <a:hlinkClick r:id="rId3"/>
              </a:rPr>
              <a:t>https://www.esquiremag.ph/culture/tech/at-what-age-do-filipino-kids-start-using-their-own-mobile-phones-a00207-20171214</a:t>
            </a:r>
            <a:endParaRPr lang="en-US" dirty="0"/>
          </a:p>
          <a:p>
            <a:pPr marL="0" indent="0">
              <a:buNone/>
            </a:pPr>
            <a:r>
              <a:rPr lang="en-PH" dirty="0" smtClean="0"/>
              <a:t>“</a:t>
            </a:r>
            <a:r>
              <a:rPr lang="en-US" dirty="0"/>
              <a:t>This study also found that 85 percent of all children they surveyed use their mobile phones to access the Internet; and that the Philippines has the highest proportion of children who use tablets and phones, at 76 percent. Suffice it to say that our kids are highly connected</a:t>
            </a:r>
            <a:r>
              <a:rPr lang="en-US" dirty="0" smtClean="0"/>
              <a:t>.”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624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Examine methods used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Observing the selected participants in different age brackets while they are spending too much time with what they are playing</a:t>
            </a:r>
          </a:p>
          <a:p>
            <a:r>
              <a:rPr lang="en-US" dirty="0"/>
              <a:t>Interviewing a willing participant who wanted to share his experience with video game addiction and finding a way to fix it but he wanted to stay anonymous.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11321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does not know when to stop playing video games.</a:t>
            </a:r>
          </a:p>
          <a:p>
            <a:r>
              <a:rPr lang="en-US" dirty="0"/>
              <a:t>they lose track of time.</a:t>
            </a:r>
          </a:p>
          <a:p>
            <a:r>
              <a:rPr lang="en-US" dirty="0"/>
              <a:t> isolate themselves from others in order to spend more time </a:t>
            </a:r>
            <a:r>
              <a:rPr lang="en-US" dirty="0" smtClean="0"/>
              <a:t>gaming.</a:t>
            </a:r>
          </a:p>
          <a:p>
            <a:r>
              <a:rPr lang="en-US" dirty="0" smtClean="0"/>
              <a:t>Study</a:t>
            </a:r>
            <a:r>
              <a:rPr lang="en-US" dirty="0"/>
              <a:t>: 75% Of Kids Under Age 8 Use Mobile </a:t>
            </a:r>
            <a:endParaRPr lang="en-US" dirty="0"/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652735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Unmet needs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534194"/>
            <a:ext cx="8075458" cy="416705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Gamer need to set up a plan which stops you from buying video games.</a:t>
            </a:r>
          </a:p>
          <a:p>
            <a:r>
              <a:rPr lang="en-US" dirty="0"/>
              <a:t>Gamer need to limit weekly video game time each day. </a:t>
            </a:r>
          </a:p>
          <a:p>
            <a:r>
              <a:rPr lang="en-US" dirty="0"/>
              <a:t>Need to be more social outside of the game because it will help you reduce playing time.</a:t>
            </a:r>
          </a:p>
          <a:p>
            <a:r>
              <a:rPr lang="en-US" dirty="0"/>
              <a:t>Gamer need to find other enjoyment outside of video game.</a:t>
            </a:r>
          </a:p>
          <a:p>
            <a:r>
              <a:rPr lang="en-US" dirty="0"/>
              <a:t>Gamer need a way to focus on his obligation from school, </a:t>
            </a:r>
            <a:r>
              <a:rPr lang="en-US" dirty="0" err="1"/>
              <a:t>work,etc</a:t>
            </a:r>
            <a:r>
              <a:rPr lang="en-US" dirty="0"/>
              <a:t> because video games</a:t>
            </a:r>
          </a:p>
          <a:p>
            <a:r>
              <a:rPr lang="en-US" dirty="0"/>
              <a:t>are a major distraction.</a:t>
            </a:r>
          </a:p>
          <a:p>
            <a:r>
              <a:rPr lang="en-US" dirty="0"/>
              <a:t>Gamer need a way to play less video games because it will cause bad health.</a:t>
            </a:r>
          </a:p>
          <a:p>
            <a:r>
              <a:rPr lang="en-US" dirty="0"/>
              <a:t>Gamer need a way to stop lying to people about how much time you spend playing.</a:t>
            </a:r>
          </a:p>
          <a:p>
            <a:r>
              <a:rPr lang="en-US" dirty="0" smtClean="0"/>
              <a:t>Gamer </a:t>
            </a:r>
            <a:r>
              <a:rPr lang="en-US" dirty="0"/>
              <a:t>need to find a way to keep phones and other </a:t>
            </a:r>
          </a:p>
          <a:p>
            <a:r>
              <a:rPr lang="en-US" dirty="0"/>
              <a:t>gadgets out of the bedroom so he won’t play into the night.</a:t>
            </a:r>
          </a:p>
          <a:p>
            <a:r>
              <a:rPr lang="en-US" dirty="0"/>
              <a:t>Gamer need a way to rage less while playing video games because it creates bad behavior.</a:t>
            </a:r>
          </a:p>
          <a:p>
            <a:r>
              <a:rPr lang="en-US" dirty="0"/>
              <a:t>Gamer need to find a way to share his own gadgets to others because he must be happy.</a:t>
            </a:r>
          </a:p>
        </p:txBody>
      </p:sp>
    </p:spTree>
    <p:extLst>
      <p:ext uri="{BB962C8B-B14F-4D97-AF65-F5344CB8AC3E}">
        <p14:creationId xmlns:p14="http://schemas.microsoft.com/office/powerpoint/2010/main" val="1630431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5822" y="0"/>
            <a:ext cx="7729728" cy="1188720"/>
          </a:xfrm>
        </p:spPr>
        <p:txBody>
          <a:bodyPr/>
          <a:lstStyle/>
          <a:p>
            <a:r>
              <a:rPr lang="en-US" dirty="0"/>
              <a:t>Story board</a:t>
            </a:r>
            <a:endParaRPr lang="en-P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0" y="2117927"/>
            <a:ext cx="7729728" cy="3101983"/>
          </a:xfrm>
        </p:spPr>
        <p:txBody>
          <a:bodyPr/>
          <a:lstStyle/>
          <a:p>
            <a:r>
              <a:rPr lang="en-PH" dirty="0"/>
              <a:t>Up(</a:t>
            </a:r>
            <a:r>
              <a:rPr lang="en-PH" dirty="0" err="1"/>
              <a:t>LtoR</a:t>
            </a:r>
            <a:r>
              <a:rPr lang="en-PH" dirty="0"/>
              <a:t>)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PH" dirty="0"/>
              <a:t>User starts playing.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PH" dirty="0"/>
              <a:t>User continue to play till sun sets.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PH" dirty="0"/>
              <a:t>User continue to play till evening.</a:t>
            </a:r>
          </a:p>
          <a:p>
            <a:r>
              <a:rPr lang="en-PH" dirty="0"/>
              <a:t>Down(</a:t>
            </a:r>
            <a:r>
              <a:rPr lang="en-PH" dirty="0" err="1"/>
              <a:t>LtoR</a:t>
            </a:r>
            <a:r>
              <a:rPr lang="en-PH" dirty="0"/>
              <a:t>)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PH" dirty="0"/>
              <a:t>User continue to play till midnight.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PH" dirty="0"/>
              <a:t>User continue to play till dawn.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PH" dirty="0"/>
              <a:t>User doesn’t have sleep and continue to play till morning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7F3A9665-272D-4FA7-BEBA-4BB653AAD7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38"/>
          <a:stretch/>
        </p:blipFill>
        <p:spPr>
          <a:xfrm>
            <a:off x="5469309" y="1362802"/>
            <a:ext cx="6483409" cy="461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097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5822" y="0"/>
            <a:ext cx="7729728" cy="1188720"/>
          </a:xfrm>
        </p:spPr>
        <p:txBody>
          <a:bodyPr/>
          <a:lstStyle/>
          <a:p>
            <a:r>
              <a:rPr lang="en-US" dirty="0"/>
              <a:t>Story board</a:t>
            </a:r>
            <a:endParaRPr lang="en-P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0" y="2117927"/>
            <a:ext cx="7729728" cy="3101983"/>
          </a:xfrm>
        </p:spPr>
        <p:txBody>
          <a:bodyPr/>
          <a:lstStyle/>
          <a:p>
            <a:r>
              <a:rPr lang="en-PH" dirty="0"/>
              <a:t>Up(</a:t>
            </a:r>
            <a:r>
              <a:rPr lang="en-PH" dirty="0" err="1"/>
              <a:t>LtoR</a:t>
            </a:r>
            <a:r>
              <a:rPr lang="en-PH" dirty="0"/>
              <a:t>)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PH" dirty="0"/>
              <a:t>User starts playing.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PH" dirty="0"/>
              <a:t>User continue to play till sun sets.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PH" dirty="0"/>
              <a:t>User continue to play till evening.</a:t>
            </a:r>
          </a:p>
          <a:p>
            <a:r>
              <a:rPr lang="en-PH" dirty="0"/>
              <a:t>Down(</a:t>
            </a:r>
            <a:r>
              <a:rPr lang="en-PH" dirty="0" err="1"/>
              <a:t>LtoR</a:t>
            </a:r>
            <a:r>
              <a:rPr lang="en-PH" dirty="0"/>
              <a:t>)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PH" dirty="0"/>
              <a:t>User continue to play till midnight.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PH" dirty="0"/>
              <a:t>User feels sleep and checks time.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PH" dirty="0"/>
              <a:t>User decide to sleeps.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A1913F8-7AEE-4645-98CA-368554CEC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952" y="1543574"/>
            <a:ext cx="5954702" cy="460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65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5822" y="0"/>
            <a:ext cx="7729728" cy="1188720"/>
          </a:xfrm>
        </p:spPr>
        <p:txBody>
          <a:bodyPr/>
          <a:lstStyle/>
          <a:p>
            <a:r>
              <a:rPr lang="en-US" dirty="0"/>
              <a:t>Story board</a:t>
            </a:r>
            <a:endParaRPr lang="en-P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0" y="2117927"/>
            <a:ext cx="7729728" cy="3101983"/>
          </a:xfrm>
        </p:spPr>
        <p:txBody>
          <a:bodyPr/>
          <a:lstStyle/>
          <a:p>
            <a:r>
              <a:rPr lang="en-PH" dirty="0"/>
              <a:t>Up(</a:t>
            </a:r>
            <a:r>
              <a:rPr lang="en-PH" dirty="0" err="1"/>
              <a:t>LtoR</a:t>
            </a:r>
            <a:r>
              <a:rPr lang="en-PH" dirty="0"/>
              <a:t>)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PH" dirty="0"/>
              <a:t>User starts playing.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PH" dirty="0"/>
              <a:t>User continue to play till sun sets.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PH" dirty="0"/>
              <a:t>User Continue to play till 7:30 pm.</a:t>
            </a:r>
          </a:p>
          <a:p>
            <a:r>
              <a:rPr lang="en-PH" dirty="0"/>
              <a:t>Down(</a:t>
            </a:r>
            <a:r>
              <a:rPr lang="en-PH" dirty="0" err="1"/>
              <a:t>LtoR</a:t>
            </a:r>
            <a:r>
              <a:rPr lang="en-PH" dirty="0"/>
              <a:t>)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PH" dirty="0"/>
              <a:t>Alarms the user to stop playing and rest.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PH" dirty="0"/>
              <a:t>User taps the alarm exit to restart the alarm the next day.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PH"/>
              <a:t>User sleeps.</a:t>
            </a:r>
            <a:endParaRPr lang="en-PH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9CF889FD-B42A-4113-B423-DF8EFA1DC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792" y="1507412"/>
            <a:ext cx="5936362" cy="458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855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Paper Prototype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712" y="2564097"/>
            <a:ext cx="2586483" cy="344864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732" y="2576796"/>
            <a:ext cx="2556933" cy="340924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86" y="2521656"/>
            <a:ext cx="2618314" cy="349108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132" y="2521656"/>
            <a:ext cx="2607733" cy="347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20673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510</TotalTime>
  <Words>703</Words>
  <Application>Microsoft Office PowerPoint</Application>
  <PresentationFormat>Widescreen</PresentationFormat>
  <Paragraphs>91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Gill Sans MT</vt:lpstr>
      <vt:lpstr>Parcel</vt:lpstr>
      <vt:lpstr>Video game addiction</vt:lpstr>
      <vt:lpstr>Activity examined</vt:lpstr>
      <vt:lpstr>Examine methods used</vt:lpstr>
      <vt:lpstr>insights</vt:lpstr>
      <vt:lpstr>Unmet needs</vt:lpstr>
      <vt:lpstr>Story board</vt:lpstr>
      <vt:lpstr>Story board</vt:lpstr>
      <vt:lpstr>Story board</vt:lpstr>
      <vt:lpstr>Paper Prototype</vt:lpstr>
      <vt:lpstr>Paper Prototype</vt:lpstr>
      <vt:lpstr>Paper Prototype</vt:lpstr>
      <vt:lpstr>Mock-Up Menu</vt:lpstr>
      <vt:lpstr>Timer</vt:lpstr>
      <vt:lpstr>Profile</vt:lpstr>
      <vt:lpstr>Gamex</vt:lpstr>
      <vt:lpstr>Participant’s Feedback</vt:lpstr>
      <vt:lpstr>Participant’s Feedback</vt:lpstr>
      <vt:lpstr>Participant’s Feedback</vt:lpstr>
      <vt:lpstr>Conclusion </vt:lpstr>
      <vt:lpstr>Sources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game addiction</dc:title>
  <dc:creator>LIBRARY</dc:creator>
  <cp:lastModifiedBy>Daniel John almirante</cp:lastModifiedBy>
  <cp:revision>13</cp:revision>
  <dcterms:created xsi:type="dcterms:W3CDTF">2019-08-08T19:52:21Z</dcterms:created>
  <dcterms:modified xsi:type="dcterms:W3CDTF">2019-09-12T10:05:15Z</dcterms:modified>
</cp:coreProperties>
</file>